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328A2D4-4C5F-4CFC-8E9B-29C5BD91996A}" type="slidenum">
              <a:t>‹N°›</a:t>
            </a:fld>
            <a:endParaRPr lang="fr-FR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7703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53BA5C31-83D5-40A9-BF97-75C1E6177F0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45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4406D15-8A37-44DE-B225-3078A756FA5A}" type="slidenum">
              <a:t>1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15A1027-B3DA-4696-AB2B-A8DEF7B75B33}" type="slidenum">
              <a:t>10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B42679A-C504-48A8-9D74-A297544AE9ED}" type="slidenum">
              <a:t>11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FAA2731-94E1-4FCC-9D65-4A6E18067CBD}" type="slidenum">
              <a:t>12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0257C6A-1919-4F20-A305-5070BEC786EA}" type="slidenum">
              <a:t>13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33BF0FE-CEC0-4E03-A408-89CC6C33E8C3}" type="slidenum">
              <a:t>14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98D3B24-9965-40E0-97F6-C641B367B416}" type="slidenum">
              <a:t>15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EB4D8BB-E437-48E5-B231-2CCD86CABB82}" type="slidenum">
              <a:t>16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D1CFAF7-9708-4E5F-BB3A-7667F5173D3B}" type="slidenum">
              <a:t>17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FA293EB-A433-4B18-91BB-5F5931D17B9E}" type="slidenum">
              <a:t>18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057587F-12B2-4379-AEE7-2197EB5565F0}" type="slidenum">
              <a:t>19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D934610-1EE6-49DC-90BC-650588058DF1}" type="slidenum">
              <a:t>2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6858ACD-D08D-424A-A88F-F92D2A85A178}" type="slidenum">
              <a:t>20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80A4735-6256-42D9-8FBF-0C1A859B65F6}" type="slidenum">
              <a:t>21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5A0E15-8C1E-46CC-AC00-2B1E48A112A2}" type="slidenum">
              <a:t>22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B20A93-760E-4719-AB7D-52BEECE9FDF4}" type="slidenum">
              <a:t>23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042CD3E-3C7F-44B4-B396-22FA695C25E3}" type="slidenum">
              <a:t>24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001DE1A-90C2-4225-986B-FF87D18D1D04}" type="slidenum">
              <a:t>3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7C96D33-7284-43DF-BB34-2A80C474CB53}" type="slidenum">
              <a:t>4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42F9A3D-0E80-47D9-9B11-476F6E19F2BF}" type="slidenum">
              <a:t>5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E685DA1-97EE-4FB8-BFD2-3E2C01399A59}" type="slidenum">
              <a:t>6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8E0A563-2526-4FEE-A4CC-A6987189F4B7}" type="slidenum">
              <a:t>7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16C520-223A-4493-8082-D48AD32E3DFF}" type="slidenum">
              <a:t>8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B102FB9-A43D-4DCB-8E2C-E5101E12C300}" type="slidenum">
              <a:t>9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73DCD6-CFC1-4A3E-B7FC-F3A56244153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2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AABEF3-14D5-4BCE-9549-B274715A0D2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77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01EFAC-9E42-47B2-BF3C-F45122A1F25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84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216A87-C328-438A-BF10-95DD043A92C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02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456CA45-DD00-48C2-AB35-56FB5D68EE3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67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59275" cy="43846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14913" y="1768475"/>
            <a:ext cx="4359275" cy="43846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F857E4-C7D7-4DAD-806C-9CF17EACD29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57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A63EBF-9820-4797-AC2E-79BD5B0D0CB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59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5C9C6C0-4E75-4E8F-8DDC-E6B8E0BE2D6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45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0004C8-8BBF-4A82-BEBA-E1F7C41075B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02714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A96F19-5735-45BB-A634-7F86B7CDB57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87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7E2A92-4F5F-4FB8-BCAC-9A37813B727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47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fr-FR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3DEA3FF1-D6D7-41C9-8F3F-2B2EFAA30399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fr-FR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fr-FR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titude.fr/aquaculture-bruxelles-autorise-les-farines-insectes-dans-lalimentation-des-poissons/" TargetMode="External"/><Relationship Id="rId2" Type="http://schemas.openxmlformats.org/officeDocument/2006/relationships/hyperlink" Target="http://www.vetitude.fr/veterinaire/actualite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fpidi.org/" TargetMode="External"/><Relationship Id="rId2" Type="http://schemas.openxmlformats.org/officeDocument/2006/relationships/hyperlink" Target="http://www.mangeons-des-insecte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://www.ynsect.com/fr/" TargetMode="External"/><Relationship Id="rId4" Type="http://schemas.openxmlformats.org/officeDocument/2006/relationships/hyperlink" Target="http://www.projet-desirable.fr/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503999" y="439568"/>
            <a:ext cx="8593506" cy="615553"/>
          </a:xfrm>
        </p:spPr>
        <p:txBody>
          <a:bodyPr wrap="square">
            <a:spAutoFit/>
          </a:bodyPr>
          <a:lstStyle/>
          <a:p>
            <a:pPr lvl="0"/>
            <a:r>
              <a:rPr lang="fr-FR" sz="4000" dirty="0">
                <a:solidFill>
                  <a:srgbClr val="000000"/>
                </a:solidFill>
              </a:rPr>
              <a:t>Les insectes : toute une histoire...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5639" y="1055121"/>
            <a:ext cx="8510306" cy="607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4967" y="402956"/>
            <a:ext cx="9446855" cy="6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864000"/>
            <a:ext cx="6336000" cy="47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28000" y="4248000"/>
            <a:ext cx="4392000" cy="31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237" y="356461"/>
            <a:ext cx="9265263" cy="6710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6219" y="301320"/>
            <a:ext cx="9599545" cy="6920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2221" y="371959"/>
            <a:ext cx="9190614" cy="6679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1609" y="301320"/>
            <a:ext cx="9586657" cy="6905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9083" y="418454"/>
            <a:ext cx="9170265" cy="674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1871" y="278969"/>
            <a:ext cx="9431548" cy="68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5626" y="278969"/>
            <a:ext cx="9423874" cy="686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7987" y="301319"/>
            <a:ext cx="9411653" cy="6858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12922" y="635431"/>
            <a:ext cx="870648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sz="2400" b="1" dirty="0" err="1"/>
              <a:t>Ké</a:t>
            </a:r>
            <a:r>
              <a:rPr lang="fr-FR" sz="2400" b="1" dirty="0"/>
              <a:t> sa Ko  ????</a:t>
            </a:r>
          </a:p>
          <a:p>
            <a:endParaRPr lang="fr-FR" dirty="0"/>
          </a:p>
          <a:p>
            <a:r>
              <a:rPr lang="fr-FR" sz="2400" dirty="0"/>
              <a:t>Insectes: latin </a:t>
            </a:r>
            <a:r>
              <a:rPr lang="fr-FR" sz="2400" i="1" dirty="0" err="1"/>
              <a:t>insectum</a:t>
            </a:r>
            <a:endParaRPr lang="fr-FR" sz="2400" i="1" dirty="0"/>
          </a:p>
          <a:p>
            <a:r>
              <a:rPr lang="fr-FR" sz="2400" dirty="0"/>
              <a:t>Corps entaillé ou divisé souvent divisé en trois parties.</a:t>
            </a:r>
          </a:p>
          <a:p>
            <a:endParaRPr lang="fr-FR" sz="2400" dirty="0"/>
          </a:p>
          <a:p>
            <a:r>
              <a:rPr lang="fr-FR" sz="2400" dirty="0"/>
              <a:t>Embranchement des arthropodes caractérisé par :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Un exosquelette chitineux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Un corps en trois parties (tête, thorax, abdomen)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3 paires de pattes articulées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Yeux composés 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2 antennes</a:t>
            </a:r>
          </a:p>
          <a:p>
            <a:pPr marL="285750" indent="-285750">
              <a:buFontTx/>
              <a:buChar char="-"/>
            </a:pPr>
            <a:endParaRPr lang="fr-FR" sz="2400" dirty="0"/>
          </a:p>
          <a:p>
            <a:r>
              <a:rPr lang="fr-FR" sz="2400" dirty="0"/>
              <a:t>Très grande diversité: &gt; 1 Millions d’espèces</a:t>
            </a:r>
          </a:p>
          <a:p>
            <a:r>
              <a:rPr lang="fr-FR" sz="2400" dirty="0"/>
              <a:t>Soit 50 % des organismes vivants connus</a:t>
            </a:r>
          </a:p>
          <a:p>
            <a:endParaRPr lang="fr-FR" sz="2400" dirty="0"/>
          </a:p>
          <a:p>
            <a:r>
              <a:rPr lang="fr-FR" sz="2400" dirty="0"/>
              <a:t>Présent dans pratiquement tous les milieux terrestres et aquatiques</a:t>
            </a:r>
            <a:r>
              <a:rPr lang="fr-FR"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7800" y="105480"/>
            <a:ext cx="6064200" cy="385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4104000"/>
            <a:ext cx="468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47520" y="1686239"/>
            <a:ext cx="3228480" cy="500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06757"/>
            <a:ext cx="9856922" cy="7452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7156" y="299880"/>
            <a:ext cx="9470714" cy="476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97844" y="4500010"/>
            <a:ext cx="4082781" cy="3059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4368" y="340963"/>
            <a:ext cx="9484138" cy="6958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9399" y="185979"/>
            <a:ext cx="9932904" cy="714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2956" y="340963"/>
            <a:ext cx="8399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hlinkClick r:id="rId2" tooltip="Actualité"/>
              </a:rPr>
              <a:t>Actualité</a:t>
            </a:r>
            <a:endParaRPr lang="fr-FR" b="1" dirty="0"/>
          </a:p>
          <a:p>
            <a:endParaRPr lang="fr-FR" b="1" dirty="0"/>
          </a:p>
          <a:p>
            <a:r>
              <a:rPr lang="fr-FR" b="1" dirty="0"/>
              <a:t>Aquaculture : Bruxelles autorise les farines d’insectes dans l’alimentation des poissons</a:t>
            </a:r>
          </a:p>
          <a:p>
            <a:r>
              <a:rPr lang="fr-FR" b="1" dirty="0">
                <a:hlinkClick r:id="rId3"/>
              </a:rPr>
              <a:t>Aquaculture : Bruxelles autorise les farines d’insectes dans l’alimentation des poissons</a:t>
            </a:r>
            <a:endParaRPr lang="fr-FR" b="1" dirty="0"/>
          </a:p>
          <a:p>
            <a:r>
              <a:rPr lang="fr-FR" dirty="0"/>
              <a:t>Vetitude.fr | Le 19 décembre 2016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63471" y="2231756"/>
            <a:ext cx="95147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L’usage des protéines d’insectes devrait être autorisé dans l’alimentation </a:t>
            </a:r>
            <a:br>
              <a:rPr lang="fr-FR" sz="2400" b="1" dirty="0"/>
            </a:br>
            <a:r>
              <a:rPr lang="fr-FR" sz="2400" b="1" dirty="0"/>
              <a:t>des poissons d’élevage à partir du </a:t>
            </a:r>
            <a:r>
              <a:rPr lang="fr-FR" sz="2400" b="1" dirty="0">
                <a:solidFill>
                  <a:srgbClr val="FF0000"/>
                </a:solidFill>
              </a:rPr>
              <a:t>1</a:t>
            </a:r>
            <a:r>
              <a:rPr lang="fr-FR" sz="2400" b="1" baseline="30000" dirty="0">
                <a:solidFill>
                  <a:srgbClr val="FF0000"/>
                </a:solidFill>
              </a:rPr>
              <a:t>er</a:t>
            </a:r>
            <a:r>
              <a:rPr lang="fr-FR" sz="2400" b="1" dirty="0">
                <a:solidFill>
                  <a:srgbClr val="FF0000"/>
                </a:solidFill>
              </a:rPr>
              <a:t> juillet 2017</a:t>
            </a:r>
            <a:r>
              <a:rPr lang="fr-FR" sz="2400" b="1" dirty="0"/>
              <a:t>.</a:t>
            </a:r>
            <a:br>
              <a:rPr lang="fr-FR" sz="2400" b="1" dirty="0"/>
            </a:br>
            <a:r>
              <a:rPr lang="fr-FR" sz="2400" b="1" dirty="0"/>
              <a:t> Ainsi, saumons, truites ou encore tilapias pourront être nourris </a:t>
            </a:r>
            <a:br>
              <a:rPr lang="fr-FR" sz="2400" b="1" dirty="0"/>
            </a:br>
            <a:r>
              <a:rPr lang="fr-FR" sz="2400" b="1" dirty="0"/>
              <a:t>avec des farines à base d’insectes.</a:t>
            </a:r>
            <a:br>
              <a:rPr lang="fr-FR" sz="2400" b="1" dirty="0"/>
            </a:br>
            <a:br>
              <a:rPr lang="fr-FR" sz="2400" b="1" dirty="0"/>
            </a:br>
            <a:r>
              <a:rPr lang="fr-FR" sz="2400" b="1" dirty="0"/>
              <a:t> Les représentants des États membres de l’Union ont approuvé </a:t>
            </a:r>
            <a:br>
              <a:rPr lang="fr-FR" sz="2400" b="1" dirty="0"/>
            </a:br>
            <a:r>
              <a:rPr lang="fr-FR" sz="2400" b="1" dirty="0"/>
              <a:t>une proposition  de la Commission européenne dans ce sens,</a:t>
            </a:r>
            <a:br>
              <a:rPr lang="fr-FR" sz="2400" b="1" dirty="0"/>
            </a:br>
            <a:r>
              <a:rPr lang="fr-FR" sz="2400" b="1" dirty="0"/>
              <a:t> lors de la réunion du Comité permanent des végétaux, des animaux,</a:t>
            </a:r>
            <a:br>
              <a:rPr lang="fr-FR" sz="2400" b="1" dirty="0"/>
            </a:br>
            <a:r>
              <a:rPr lang="fr-FR" sz="2400" b="1" dirty="0"/>
              <a:t> des denrées alimentaires et des aliments pour animaux </a:t>
            </a:r>
            <a:br>
              <a:rPr lang="fr-FR" sz="2400" b="1" dirty="0"/>
            </a:br>
            <a:r>
              <a:rPr lang="fr-FR" sz="2400" b="1" dirty="0"/>
              <a:t>du 13 décembre 2016.</a:t>
            </a:r>
            <a:br>
              <a:rPr lang="fr-FR" sz="2400" b="1" dirty="0"/>
            </a:br>
            <a:endParaRPr lang="fr-FR" sz="2400" b="1" dirty="0"/>
          </a:p>
          <a:p>
            <a:r>
              <a:rPr lang="fr-FR" sz="2400" b="1" dirty="0"/>
              <a:t> Le texte devrait être officiellement adopté au printemps prochain.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40555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27" y="303777"/>
            <a:ext cx="8773131" cy="688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11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37" y="788987"/>
            <a:ext cx="8515350" cy="5981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19254" y="3626603"/>
            <a:ext cx="2464231" cy="3146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9070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7006"/>
            <a:ext cx="10080624" cy="69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13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56841" y="768941"/>
            <a:ext cx="6803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hlinkClick r:id="rId2"/>
            </a:endParaRPr>
          </a:p>
          <a:p>
            <a:r>
              <a:rPr lang="fr-FR" dirty="0">
                <a:hlinkClick r:id="rId2"/>
              </a:rPr>
              <a:t>http://www.mangeons-des-insectes.com/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3"/>
              </a:rPr>
              <a:t>http://www.ffpidi.org/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4"/>
              </a:rPr>
              <a:t>http://www.projet-desirable.fr/fr</a:t>
            </a:r>
            <a:endParaRPr lang="fr-FR" dirty="0"/>
          </a:p>
          <a:p>
            <a:endParaRPr lang="fr-FR" dirty="0"/>
          </a:p>
          <a:p>
            <a:r>
              <a:rPr lang="fr-FR" dirty="0">
                <a:hlinkClick r:id="rId5"/>
              </a:rPr>
              <a:t>http://www.ynsect.com/fr/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306553" y="399609"/>
            <a:ext cx="146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Savoir plus…..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563687"/>
            <a:ext cx="10080625" cy="34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86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71640" cy="690572"/>
          </a:xfrm>
        </p:spPr>
        <p:txBody>
          <a:bodyPr/>
          <a:lstStyle/>
          <a:p>
            <a:pPr lvl="0"/>
            <a:r>
              <a:rPr lang="fr-FR" sz="4000" dirty="0"/>
              <a:t>Diversité des insectes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1162373"/>
            <a:ext cx="8609684" cy="608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8468" y="340962"/>
            <a:ext cx="9441477" cy="6691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4411" y="325464"/>
            <a:ext cx="9457403" cy="6896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5173" y="356461"/>
            <a:ext cx="9306712" cy="674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5463" y="395314"/>
            <a:ext cx="9402337" cy="67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7939" y="266217"/>
            <a:ext cx="9121413" cy="687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4468" y="321515"/>
            <a:ext cx="9342082" cy="6792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152</Words>
  <Application>Microsoft Office PowerPoint</Application>
  <PresentationFormat>Personnalisé</PresentationFormat>
  <Paragraphs>58</Paragraphs>
  <Slides>29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Microsoft YaHei</vt:lpstr>
      <vt:lpstr>Arial</vt:lpstr>
      <vt:lpstr>Calibri</vt:lpstr>
      <vt:lpstr>Mangal</vt:lpstr>
      <vt:lpstr>Segoe UI</vt:lpstr>
      <vt:lpstr>Tahoma</vt:lpstr>
      <vt:lpstr>Times New Roman</vt:lpstr>
      <vt:lpstr>Standard</vt:lpstr>
      <vt:lpstr>Les insectes : toute une histoire...</vt:lpstr>
      <vt:lpstr>Présentation PowerPoint</vt:lpstr>
      <vt:lpstr>Diversité des insectes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insectes : toute une histoire...</dc:title>
  <dc:creator>Catherine Lejolivet</dc:creator>
  <cp:lastModifiedBy>lionel valley</cp:lastModifiedBy>
  <cp:revision>14</cp:revision>
  <dcterms:created xsi:type="dcterms:W3CDTF">2015-01-07T19:47:02Z</dcterms:created>
  <dcterms:modified xsi:type="dcterms:W3CDTF">2017-01-05T09:53:17Z</dcterms:modified>
</cp:coreProperties>
</file>